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2/20/14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2/20/14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2/20/14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2/20/14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10FC3EB-42FB-4C38-8CAE-7A1293B83421}" type="datetime1">
              <a:rPr lang="en-US" smtClean="0"/>
              <a:pPr/>
              <a:t>2/20/14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Chapter 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 A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8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4</TotalTime>
  <Words>5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Sketchbook</vt:lpstr>
      <vt:lpstr>Chapter 4 Research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Research</dc:title>
  <dc:creator>Hannah Murphy</dc:creator>
  <cp:lastModifiedBy>Hannah Murphy</cp:lastModifiedBy>
  <cp:revision>2</cp:revision>
  <dcterms:created xsi:type="dcterms:W3CDTF">2014-02-20T21:01:13Z</dcterms:created>
  <dcterms:modified xsi:type="dcterms:W3CDTF">2014-02-20T21:05:57Z</dcterms:modified>
</cp:coreProperties>
</file>